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0" r:id="rId5"/>
    <p:sldId id="259" r:id="rId6"/>
    <p:sldId id="273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03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27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034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83148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628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12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384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48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76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52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7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7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54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47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777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586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231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581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Azure Project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Accelerating Analytics with Azure Synapse and ADF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900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226"/>
          <a:stretch/>
        </p:blipFill>
        <p:spPr>
          <a:xfrm>
            <a:off x="886968" y="746125"/>
            <a:ext cx="10387584" cy="497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0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 </a:t>
            </a:r>
            <a:r>
              <a:rPr lang="en-US" dirty="0" smtClean="0"/>
              <a:t>B(Azure </a:t>
            </a:r>
            <a:r>
              <a:rPr lang="en-US" dirty="0"/>
              <a:t>data factory)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6" y="2231135"/>
            <a:ext cx="11219688" cy="416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3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856" y="585217"/>
            <a:ext cx="1044244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4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Sales Data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240280"/>
            <a:ext cx="9698119" cy="429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7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Data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36" y="2002535"/>
            <a:ext cx="11164824" cy="469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6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data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2124828"/>
            <a:ext cx="11411712" cy="450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4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085519"/>
          </a:xfrm>
        </p:spPr>
        <p:txBody>
          <a:bodyPr>
            <a:normAutofit/>
          </a:bodyPr>
          <a:lstStyle/>
          <a:p>
            <a:r>
              <a:rPr lang="en-US" sz="3200" dirty="0"/>
              <a:t>Access Issues with Cosmos DB in Project A</a:t>
            </a:r>
          </a:p>
          <a:p>
            <a:r>
              <a:rPr lang="en-US" sz="3200" dirty="0"/>
              <a:t>Selecting Specific Columns in Project B Data Flow </a:t>
            </a:r>
            <a:r>
              <a:rPr lang="en-US" sz="3200" dirty="0" smtClean="0"/>
              <a:t>Pipeline</a:t>
            </a:r>
          </a:p>
          <a:p>
            <a:r>
              <a:rPr lang="en-US" sz="3200" dirty="0" smtClean="0"/>
              <a:t>Limited </a:t>
            </a:r>
            <a:r>
              <a:rPr lang="en-US" sz="3200" dirty="0"/>
              <a:t>Access and Resource Constraints with Shared Azure </a:t>
            </a:r>
            <a:r>
              <a:rPr lang="en-US" sz="3200" dirty="0" smtClean="0"/>
              <a:t>Account</a:t>
            </a:r>
          </a:p>
        </p:txBody>
      </p:sp>
    </p:spTree>
    <p:extLst>
      <p:ext uri="{BB962C8B-B14F-4D97-AF65-F5344CB8AC3E}">
        <p14:creationId xmlns:p14="http://schemas.microsoft.com/office/powerpoint/2010/main" val="315602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138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A(</a:t>
            </a:r>
            <a:r>
              <a:rPr lang="en-IN" dirty="0" smtClean="0"/>
              <a:t>Azure </a:t>
            </a:r>
            <a:r>
              <a:rPr lang="en-IN" dirty="0"/>
              <a:t>Synapse Analytics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i="1" dirty="0"/>
              <a:t>Cosmos DB: </a:t>
            </a:r>
            <a:endParaRPr lang="en-US" b="1" i="1" dirty="0"/>
          </a:p>
          <a:p>
            <a:pPr marL="0" indent="0">
              <a:buNone/>
            </a:pPr>
            <a:r>
              <a:rPr lang="en-US" b="1" i="1" dirty="0" smtClean="0"/>
              <a:t>		</a:t>
            </a:r>
            <a:r>
              <a:rPr lang="en-US" i="1" dirty="0" smtClean="0"/>
              <a:t>A </a:t>
            </a:r>
            <a:r>
              <a:rPr lang="en-US" i="1" dirty="0"/>
              <a:t>powerful global database for fast and scalable </a:t>
            </a:r>
            <a:r>
              <a:rPr lang="en-US" i="1" dirty="0" smtClean="0"/>
              <a:t>				applications</a:t>
            </a:r>
            <a:r>
              <a:rPr lang="en-US" i="1" dirty="0"/>
              <a:t>, handling all sorts of data types</a:t>
            </a:r>
            <a:r>
              <a:rPr lang="en-US" i="1" dirty="0" smtClean="0"/>
              <a:t>.</a:t>
            </a:r>
          </a:p>
          <a:p>
            <a:r>
              <a:rPr lang="en-IN" b="1" dirty="0"/>
              <a:t>Blob Storage: </a:t>
            </a:r>
            <a:endParaRPr lang="en-IN" b="1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	Blob </a:t>
            </a:r>
            <a:r>
              <a:rPr lang="en-IN" dirty="0"/>
              <a:t>Storage is a scalable solution for storing all </a:t>
            </a:r>
            <a:r>
              <a:rPr lang="en-IN" dirty="0" smtClean="0"/>
              <a:t>				types </a:t>
            </a:r>
            <a:r>
              <a:rPr lang="en-IN" dirty="0"/>
              <a:t>of unstructured data, like images and </a:t>
            </a:r>
            <a:r>
              <a:rPr lang="en-IN" dirty="0" smtClean="0"/>
              <a:t>				documents.</a:t>
            </a:r>
          </a:p>
          <a:p>
            <a:r>
              <a:rPr lang="en-IN" b="1" dirty="0"/>
              <a:t>Data Lake </a:t>
            </a:r>
            <a:r>
              <a:rPr lang="en-IN" b="1" dirty="0" smtClean="0"/>
              <a:t>Gen2:</a:t>
            </a:r>
          </a:p>
          <a:p>
            <a:pPr marL="0" indent="0">
              <a:buNone/>
            </a:pPr>
            <a:r>
              <a:rPr lang="en-IN" dirty="0" smtClean="0"/>
              <a:t>		Data </a:t>
            </a:r>
            <a:r>
              <a:rPr lang="en-IN" dirty="0"/>
              <a:t>Lake Gen2 is a powerful storage system, </a:t>
            </a:r>
            <a:r>
              <a:rPr lang="en-IN" dirty="0" smtClean="0"/>
              <a:t>				perfect </a:t>
            </a:r>
            <a:r>
              <a:rPr lang="en-IN" dirty="0"/>
              <a:t>for storing and </a:t>
            </a:r>
            <a:r>
              <a:rPr lang="en-IN" dirty="0" err="1"/>
              <a:t>analyzing</a:t>
            </a:r>
            <a:r>
              <a:rPr lang="en-IN" dirty="0"/>
              <a:t> massive </a:t>
            </a:r>
            <a:r>
              <a:rPr lang="en-IN" dirty="0" smtClean="0"/>
              <a:t>					amounts </a:t>
            </a:r>
            <a:r>
              <a:rPr lang="en-IN" dirty="0"/>
              <a:t>of raw data.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028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904" t="-9471" r="904" b="9471"/>
          <a:stretch/>
        </p:blipFill>
        <p:spPr>
          <a:xfrm>
            <a:off x="686650" y="310896"/>
            <a:ext cx="1093537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0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Synapse Workspace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191" y="2185416"/>
            <a:ext cx="10879795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6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44" y="658369"/>
            <a:ext cx="10424160" cy="529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2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07" y="813816"/>
            <a:ext cx="10668647" cy="542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95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2052" b="5049"/>
          <a:stretch/>
        </p:blipFill>
        <p:spPr>
          <a:xfrm>
            <a:off x="1060450" y="877824"/>
            <a:ext cx="10369550" cy="537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7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2000" b="6133"/>
          <a:stretch/>
        </p:blipFill>
        <p:spPr>
          <a:xfrm>
            <a:off x="1108075" y="539496"/>
            <a:ext cx="9975850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1757" b="5677"/>
          <a:stretch/>
        </p:blipFill>
        <p:spPr>
          <a:xfrm>
            <a:off x="1085850" y="886968"/>
            <a:ext cx="10020300" cy="558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06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1002</TotalTime>
  <Words>60</Words>
  <Application>Microsoft Office PowerPoint</Application>
  <PresentationFormat>Widescreen</PresentationFormat>
  <Paragraphs>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Trebuchet MS</vt:lpstr>
      <vt:lpstr>Berlin</vt:lpstr>
      <vt:lpstr>Azure Project</vt:lpstr>
      <vt:lpstr>Project A(Azure Synapse Analytics)</vt:lpstr>
      <vt:lpstr>PowerPoint Presentation</vt:lpstr>
      <vt:lpstr>Synapse Workspace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 B(Azure data factory)</vt:lpstr>
      <vt:lpstr>PowerPoint Presentation</vt:lpstr>
      <vt:lpstr>Sales Data</vt:lpstr>
      <vt:lpstr>Customer Data</vt:lpstr>
      <vt:lpstr>Product data</vt:lpstr>
      <vt:lpstr>Challenges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Project</dc:title>
  <dc:creator>Futurense</dc:creator>
  <cp:lastModifiedBy>Futurense</cp:lastModifiedBy>
  <cp:revision>10</cp:revision>
  <dcterms:created xsi:type="dcterms:W3CDTF">2023-11-09T17:02:45Z</dcterms:created>
  <dcterms:modified xsi:type="dcterms:W3CDTF">2023-11-10T09:45:35Z</dcterms:modified>
</cp:coreProperties>
</file>

<file path=docProps/thumbnail.jpeg>
</file>